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74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0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9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99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1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1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35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3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5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2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2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7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D71C9-EE33-451D-9F45-E1AFE3B0776A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A7211-3B6B-4C2C-ABF4-C6241309D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0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" y="0"/>
            <a:ext cx="932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7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41"/>
            <a:ext cx="11527436" cy="62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7898" cy="19787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1" y="2500469"/>
            <a:ext cx="12000833" cy="26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7082" cy="62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4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92525" cy="4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16607" cy="17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12"/>
            <a:ext cx="9789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4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60945" cy="28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29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828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1" y="0"/>
            <a:ext cx="9067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0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478125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5" y="0"/>
            <a:ext cx="911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28"/>
            <a:ext cx="7686675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00" y="319791"/>
            <a:ext cx="966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50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472345"/>
            <a:ext cx="11918792" cy="3076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4107149"/>
            <a:ext cx="6503671" cy="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5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448144" cy="68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408" cy="5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099700" cy="407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3" y="4347149"/>
            <a:ext cx="10762374" cy="25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62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4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" y="0"/>
            <a:ext cx="6343650" cy="1314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585"/>
            <a:ext cx="8410575" cy="1076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78" y="2400612"/>
            <a:ext cx="99917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615003" cy="1401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813"/>
            <a:ext cx="10054419" cy="54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91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6" y="108367"/>
            <a:ext cx="10428637" cy="45835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6" y="5036695"/>
            <a:ext cx="11316798" cy="16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" y="0"/>
            <a:ext cx="11251914" cy="65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4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43535" cy="63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8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066675" cy="31424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25" y="220012"/>
            <a:ext cx="4519457" cy="57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6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315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77928" cy="63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27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53102" cy="35676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2" y="3918425"/>
            <a:ext cx="6430781" cy="20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3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7553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1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86721" cy="25783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" y="2800895"/>
            <a:ext cx="10074561" cy="371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6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99"/>
            <a:ext cx="10598046" cy="49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" y="0"/>
            <a:ext cx="10306441" cy="68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5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" y="-1"/>
            <a:ext cx="9989140" cy="1184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5" y="1184222"/>
            <a:ext cx="11139793" cy="48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74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2" y="485774"/>
            <a:ext cx="10479133" cy="28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85"/>
            <a:ext cx="86487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48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512"/>
            <a:ext cx="10178321" cy="5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69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2" y="501623"/>
            <a:ext cx="10403876" cy="52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0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803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178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148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754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08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72807" cy="3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4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18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8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00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86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037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031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205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137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983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64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57613" cy="67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852879" cy="675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41"/>
            <a:ext cx="9601200" cy="94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315"/>
            <a:ext cx="6748011" cy="564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614831"/>
            <a:ext cx="8197927" cy="35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2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宽屏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2022-10-06T15:01:30Z</dcterms:created>
  <dcterms:modified xsi:type="dcterms:W3CDTF">2022-10-06T15:31:10Z</dcterms:modified>
</cp:coreProperties>
</file>